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57" r:id="rId2"/>
    <p:sldId id="261" r:id="rId3"/>
    <p:sldId id="282" r:id="rId4"/>
    <p:sldId id="283" r:id="rId5"/>
    <p:sldId id="284" r:id="rId6"/>
    <p:sldId id="277" r:id="rId7"/>
    <p:sldId id="292" r:id="rId8"/>
    <p:sldId id="291" r:id="rId9"/>
    <p:sldId id="293" r:id="rId10"/>
    <p:sldId id="294" r:id="rId11"/>
    <p:sldId id="295" r:id="rId12"/>
    <p:sldId id="296" r:id="rId13"/>
    <p:sldId id="297" r:id="rId14"/>
    <p:sldId id="289" r:id="rId15"/>
    <p:sldId id="298" r:id="rId16"/>
    <p:sldId id="287" r:id="rId17"/>
    <p:sldId id="299" r:id="rId18"/>
  </p:sldIdLst>
  <p:sldSz cx="12188825" cy="6858000"/>
  <p:notesSz cx="6858000" cy="9144000"/>
  <p:custDataLst>
    <p:tags r:id="rId2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12" pos="3839">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68" d="100"/>
          <a:sy n="68" d="100"/>
        </p:scale>
        <p:origin x="-798" y="-96"/>
      </p:cViewPr>
      <p:guideLst>
        <p:guide orient="horz" pos="2160"/>
        <p:guide pos="3839"/>
      </p:guideLst>
    </p:cSldViewPr>
  </p:slideViewPr>
  <p:notesTextViewPr>
    <p:cViewPr>
      <p:scale>
        <a:sx n="1" d="1"/>
        <a:sy n="1" d="1"/>
      </p:scale>
      <p:origin x="0" y="0"/>
    </p:cViewPr>
  </p:notesTextViewPr>
  <p:notesViewPr>
    <p:cSldViewPr showGuides="1">
      <p:cViewPr varScale="1">
        <p:scale>
          <a:sx n="65" d="100"/>
          <a:sy n="65" d="100"/>
        </p:scale>
        <p:origin x="2796" y="66"/>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F16D341-6D40-498C-B355-1A6B10FB4029}" type="datetimeFigureOut">
              <a:rPr lang="en-US"/>
              <a:pPr/>
              <a:t>8/22/2021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386A95-D0A4-44B9-98DA-3665758D8262}" type="slidenum">
              <a:rPr/>
              <a:pPr/>
              <a:t>‹#›</a:t>
            </a:fld>
            <a:endParaRPr/>
          </a:p>
        </p:txBody>
      </p:sp>
    </p:spTree>
    <p:extLst>
      <p:ext uri="{BB962C8B-B14F-4D97-AF65-F5344CB8AC3E}">
        <p14:creationId xmlns="" xmlns:p14="http://schemas.microsoft.com/office/powerpoint/2010/main" val="34698476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95E7497-3723-4859-BCC5-41DA474F1359}" type="datetimeFigureOut">
              <a:rPr lang="en-US"/>
              <a:pPr/>
              <a:t>8/22/2021</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3821A9-1C31-4760-BDBC-9A0BA471B1B7}" type="slidenum">
              <a:rPr/>
              <a:pPr/>
              <a:t>‹#›</a:t>
            </a:fld>
            <a:endParaRPr/>
          </a:p>
        </p:txBody>
      </p:sp>
    </p:spTree>
    <p:extLst>
      <p:ext uri="{BB962C8B-B14F-4D97-AF65-F5344CB8AC3E}">
        <p14:creationId xmlns="" xmlns:p14="http://schemas.microsoft.com/office/powerpoint/2010/main" val="3322161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To replace a picture, just select and delete it. Then use the Insert Picture icon to replace it with one of your own!</a:t>
            </a:r>
          </a:p>
        </p:txBody>
      </p:sp>
      <p:sp>
        <p:nvSpPr>
          <p:cNvPr id="4" name="Slide Number Placeholder 3"/>
          <p:cNvSpPr>
            <a:spLocks noGrp="1"/>
          </p:cNvSpPr>
          <p:nvPr>
            <p:ph type="sldNum" sz="quarter" idx="10"/>
          </p:nvPr>
        </p:nvSpPr>
        <p:spPr/>
        <p:txBody>
          <a:bodyPr/>
          <a:lstStyle/>
          <a:p>
            <a:fld id="{FC3821A9-1C31-4760-BDBC-9A0BA471B1B7}" type="slidenum">
              <a:rPr lang="en-US" smtClean="0"/>
              <a:pPr/>
              <a:t>1</a:t>
            </a:fld>
            <a:endParaRPr lang="en-US"/>
          </a:p>
        </p:txBody>
      </p:sp>
    </p:spTree>
    <p:extLst>
      <p:ext uri="{BB962C8B-B14F-4D97-AF65-F5344CB8AC3E}">
        <p14:creationId xmlns="" xmlns:p14="http://schemas.microsoft.com/office/powerpoint/2010/main" val="430022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To replace a picture, just select and delete it. Then use the Insert Picture icon to replace it with one of your own!</a:t>
            </a:r>
          </a:p>
        </p:txBody>
      </p:sp>
      <p:sp>
        <p:nvSpPr>
          <p:cNvPr id="4" name="Slide Number Placeholder 3"/>
          <p:cNvSpPr>
            <a:spLocks noGrp="1"/>
          </p:cNvSpPr>
          <p:nvPr>
            <p:ph type="sldNum" sz="quarter" idx="10"/>
          </p:nvPr>
        </p:nvSpPr>
        <p:spPr/>
        <p:txBody>
          <a:bodyPr/>
          <a:lstStyle/>
          <a:p>
            <a:fld id="{FC3821A9-1C31-4760-BDBC-9A0BA471B1B7}" type="slidenum">
              <a:rPr lang="en-US" smtClean="0"/>
              <a:pPr/>
              <a:t>17</a:t>
            </a:fld>
            <a:endParaRPr lang="en-US"/>
          </a:p>
        </p:txBody>
      </p:sp>
    </p:spTree>
    <p:extLst>
      <p:ext uri="{BB962C8B-B14F-4D97-AF65-F5344CB8AC3E}">
        <p14:creationId xmlns="" xmlns:p14="http://schemas.microsoft.com/office/powerpoint/2010/main" val="430022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2" y="1643064"/>
            <a:ext cx="9144002" cy="2928936"/>
          </a:xfrm>
        </p:spPr>
        <p:txBody>
          <a:bodyPr>
            <a:noAutofit/>
          </a:bodyPr>
          <a:lstStyle>
            <a:lvl1pPr algn="ctr">
              <a:lnSpc>
                <a:spcPct val="80000"/>
              </a:lnSpc>
              <a:defRPr sz="5600">
                <a:solidFill>
                  <a:schemeClr val="tx1">
                    <a:lumMod val="75000"/>
                    <a:lumOff val="25000"/>
                  </a:schemeClr>
                </a:solidFill>
              </a:defRPr>
            </a:lvl1pPr>
          </a:lstStyle>
          <a:p>
            <a:r>
              <a:rPr lang="en-US" smtClean="0"/>
              <a:t>Click to edit Master title style</a:t>
            </a:r>
            <a:endParaRPr/>
          </a:p>
        </p:txBody>
      </p:sp>
      <p:sp>
        <p:nvSpPr>
          <p:cNvPr id="3" name="Subtitle 2"/>
          <p:cNvSpPr>
            <a:spLocks noGrp="1"/>
          </p:cNvSpPr>
          <p:nvPr>
            <p:ph type="subTitle" idx="1"/>
          </p:nvPr>
        </p:nvSpPr>
        <p:spPr>
          <a:xfrm>
            <a:off x="1522413" y="4572000"/>
            <a:ext cx="9144000" cy="1066799"/>
          </a:xfrm>
        </p:spPr>
        <p:txBody>
          <a:bodyPr>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pPr/>
              <a:t>8/22/2021</a:t>
            </a:fld>
            <a:endParaRPr/>
          </a:p>
        </p:txBody>
      </p:sp>
      <p:sp>
        <p:nvSpPr>
          <p:cNvPr id="6" name="Slide Number Placeholder 5"/>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992594449"/>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A753D76A-AFCE-4D96-B917-CBEF96F7D1EB}" type="datetimeFigureOut">
              <a:rPr lang="en-US"/>
              <a:pPr/>
              <a:t>8/22/2021</a:t>
            </a:fld>
            <a:endParaRPr/>
          </a:p>
        </p:txBody>
      </p:sp>
      <p:sp>
        <p:nvSpPr>
          <p:cNvPr id="4" name="Slide Number Placeholder 3"/>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3543250099"/>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3212" y="1462088"/>
            <a:ext cx="3124201" cy="1966912"/>
          </a:xfrm>
        </p:spPr>
        <p:txBody>
          <a:bodyPr anchor="b">
            <a:norm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1141413" y="685800"/>
            <a:ext cx="6477000" cy="54864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7923211" y="3429000"/>
            <a:ext cx="3124201" cy="1828800"/>
          </a:xfrm>
        </p:spPr>
        <p:txBody>
          <a:bodyPr>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A753D76A-AFCE-4D96-B917-CBEF96F7D1EB}" type="datetimeFigureOut">
              <a:rPr lang="en-US"/>
              <a:pPr/>
              <a:t>8/22/2021</a:t>
            </a:fld>
            <a:endParaRPr/>
          </a:p>
        </p:txBody>
      </p:sp>
      <p:sp>
        <p:nvSpPr>
          <p:cNvPr id="7" name="Slide Number Placeholder 6"/>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706392874"/>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Rectangle 9"/>
          <p:cNvSpPr/>
          <p:nvPr/>
        </p:nvSpPr>
        <p:spPr bwMode="gray">
          <a:xfrm>
            <a:off x="7313612" y="0"/>
            <a:ext cx="4191002" cy="6858000"/>
          </a:xfrm>
          <a:prstGeom prst="rect">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1" name="Straight Connector 10"/>
          <p:cNvCxnSpPr/>
          <p:nvPr/>
        </p:nvCxnSpPr>
        <p:spPr>
          <a:xfrm>
            <a:off x="74660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2" name="Title 1"/>
          <p:cNvSpPr>
            <a:spLocks noGrp="1"/>
          </p:cNvSpPr>
          <p:nvPr>
            <p:ph type="title"/>
          </p:nvPr>
        </p:nvSpPr>
        <p:spPr>
          <a:xfrm>
            <a:off x="7923212" y="1643063"/>
            <a:ext cx="3124201" cy="2776537"/>
          </a:xfrm>
        </p:spPr>
        <p:txBody>
          <a:bodyPr anchor="b">
            <a:normAutofit/>
          </a:bodyPr>
          <a:lstStyle>
            <a:lvl1pPr algn="l">
              <a:defRPr sz="3600" b="0"/>
            </a:lvl1pPr>
          </a:lstStyle>
          <a:p>
            <a:r>
              <a:rPr lang="en-US" smtClean="0"/>
              <a:t>Click to edit Master title style</a:t>
            </a:r>
            <a:endParaRPr/>
          </a:p>
        </p:txBody>
      </p:sp>
      <p:sp>
        <p:nvSpPr>
          <p:cNvPr id="15" name="Rectangle 14"/>
          <p:cNvSpPr/>
          <p:nvPr/>
        </p:nvSpPr>
        <p:spPr bwMode="gray">
          <a:xfrm rot="120000">
            <a:off x="654916" y="532501"/>
            <a:ext cx="6103614" cy="5715899"/>
          </a:xfrm>
          <a:prstGeom prst="rect">
            <a:avLst/>
          </a:prstGeom>
          <a:solidFill>
            <a:schemeClr val="bg1"/>
          </a:solidFill>
          <a:ln w="190500">
            <a:noFill/>
            <a:miter lim="800000"/>
          </a:ln>
          <a:effectLst>
            <a:outerShdw blurRad="88900" algn="ctr"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3" name="Picture Placeholder 2" descr="An empty placeholder to add an image. Click on the placeholder and select the image that you wish to add."/>
          <p:cNvSpPr>
            <a:spLocks noGrp="1"/>
          </p:cNvSpPr>
          <p:nvPr>
            <p:ph type="pic" idx="1"/>
          </p:nvPr>
        </p:nvSpPr>
        <p:spPr bwMode="gray">
          <a:xfrm>
            <a:off x="745586" y="609600"/>
            <a:ext cx="5914664" cy="5562600"/>
          </a:xfrm>
          <a:solidFill>
            <a:srgbClr val="FFFFFF">
              <a:shade val="85000"/>
            </a:srgbClr>
          </a:solidFill>
          <a:ln w="152400" cap="flat" cmpd="sng">
            <a:solidFill>
              <a:srgbClr val="FFFFFF"/>
            </a:solidFill>
            <a:miter lim="800000"/>
          </a:ln>
          <a:effectLst>
            <a:outerShdw blurRad="88900" sx="101000" sy="101000" algn="tl" rotWithShape="0">
              <a:schemeClr val="accent1">
                <a:lumMod val="50000"/>
                <a:alpha val="15000"/>
              </a:schemeClr>
            </a:outerShdw>
          </a:effectLst>
          <a:scene3d>
            <a:camera prst="orthographicFront"/>
            <a:lightRig rig="twoPt" dir="t">
              <a:rot lat="0" lon="0" rev="7200000"/>
            </a:lightRig>
          </a:scene3d>
          <a:sp3d prstMaterial="matte">
            <a:bevelT w="25400" h="19050"/>
            <a:contourClr>
              <a:srgbClr val="FFFFFF"/>
            </a:contourClr>
          </a:sp3d>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7923212" y="4423913"/>
            <a:ext cx="3124201" cy="1748287"/>
          </a:xfrm>
        </p:spPr>
        <p:txBody>
          <a:bodyPr>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3" name="Footer Placeholder 12"/>
          <p:cNvSpPr>
            <a:spLocks noGrp="1"/>
          </p:cNvSpPr>
          <p:nvPr>
            <p:ph type="ftr" sz="quarter" idx="11"/>
          </p:nvPr>
        </p:nvSpPr>
        <p:spPr/>
        <p:txBody>
          <a:bodyPr/>
          <a:lstStyle/>
          <a:p>
            <a:endParaRPr/>
          </a:p>
        </p:txBody>
      </p:sp>
      <p:sp>
        <p:nvSpPr>
          <p:cNvPr id="12" name="Date Placeholder 11"/>
          <p:cNvSpPr>
            <a:spLocks noGrp="1"/>
          </p:cNvSpPr>
          <p:nvPr>
            <p:ph type="dt" sz="half" idx="10"/>
          </p:nvPr>
        </p:nvSpPr>
        <p:spPr/>
        <p:txBody>
          <a:bodyPr/>
          <a:lstStyle/>
          <a:p>
            <a:fld id="{A753D76A-AFCE-4D96-B917-CBEF96F7D1EB}" type="datetimeFigureOut">
              <a:rPr lang="en-US"/>
              <a:pPr/>
              <a:t>8/22/2021</a:t>
            </a:fld>
            <a:endParaRPr/>
          </a:p>
        </p:txBody>
      </p:sp>
      <p:sp>
        <p:nvSpPr>
          <p:cNvPr id="14" name="Slide Number Placeholder 13"/>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2955473463"/>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pPr/>
              <a:t>8/22/2021</a:t>
            </a:fld>
            <a:endParaRPr/>
          </a:p>
        </p:txBody>
      </p:sp>
      <p:sp>
        <p:nvSpPr>
          <p:cNvPr id="6" name="Slide Number Placeholder 5"/>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3034875193"/>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18612" y="685801"/>
            <a:ext cx="1828801" cy="54864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141413" y="685800"/>
            <a:ext cx="7924799"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pPr/>
              <a:t>8/22/2021</a:t>
            </a:fld>
            <a:endParaRPr/>
          </a:p>
        </p:txBody>
      </p:sp>
      <p:sp>
        <p:nvSpPr>
          <p:cNvPr id="6" name="Slide Number Placeholder 5"/>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1213227687"/>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with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1522412" y="4843464"/>
            <a:ext cx="9144002" cy="947736"/>
          </a:xfrm>
        </p:spPr>
        <p:txBody>
          <a:bodyPr>
            <a:normAutofit/>
          </a:bodyPr>
          <a:lstStyle>
            <a:lvl1pPr algn="ctr">
              <a:lnSpc>
                <a:spcPct val="80000"/>
              </a:lnSpc>
              <a:defRPr sz="5600">
                <a:solidFill>
                  <a:schemeClr val="tx1">
                    <a:lumMod val="75000"/>
                    <a:lumOff val="25000"/>
                  </a:schemeClr>
                </a:solidFill>
              </a:defRPr>
            </a:lvl1pPr>
          </a:lstStyle>
          <a:p>
            <a:r>
              <a:rPr lang="en-US" smtClean="0"/>
              <a:t>Click to edit Master title style</a:t>
            </a:r>
            <a:endParaRPr dirty="0"/>
          </a:p>
        </p:txBody>
      </p:sp>
      <p:sp>
        <p:nvSpPr>
          <p:cNvPr id="3" name="Subtitle 2"/>
          <p:cNvSpPr>
            <a:spLocks noGrp="1"/>
          </p:cNvSpPr>
          <p:nvPr>
            <p:ph type="subTitle" idx="1"/>
          </p:nvPr>
        </p:nvSpPr>
        <p:spPr>
          <a:xfrm>
            <a:off x="1522413" y="5791200"/>
            <a:ext cx="9144000" cy="457200"/>
          </a:xfrm>
        </p:spPr>
        <p:txBody>
          <a:bodyPr wrap="square">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8" name="Rectangle 7"/>
          <p:cNvSpPr/>
          <p:nvPr/>
        </p:nvSpPr>
        <p:spPr bwMode="gray">
          <a:xfrm rot="185582">
            <a:off x="1414576" y="762623"/>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Picture Placeholder 10" descr="An empty placeholder to add an image. Click on the placeholder and select the image that you wish to add."/>
          <p:cNvSpPr>
            <a:spLocks noGrp="1"/>
          </p:cNvSpPr>
          <p:nvPr>
            <p:ph type="pic" sz="quarter" idx="13"/>
          </p:nvPr>
        </p:nvSpPr>
        <p:spPr bwMode="gray">
          <a:xfrm>
            <a:off x="1634550" y="917753"/>
            <a:ext cx="2592388" cy="3314700"/>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smtClean="0"/>
              <a:t>Click icon to add picture</a:t>
            </a:r>
            <a:endParaRPr/>
          </a:p>
        </p:txBody>
      </p:sp>
      <p:sp>
        <p:nvSpPr>
          <p:cNvPr id="7" name="Rectangle 6"/>
          <p:cNvSpPr/>
          <p:nvPr/>
        </p:nvSpPr>
        <p:spPr bwMode="gray">
          <a:xfrm rot="120000">
            <a:off x="4600738" y="740343"/>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0" descr="An empty placeholder to add an image. Click on the placeholder and select the image that you wish to add."/>
          <p:cNvSpPr>
            <a:spLocks noGrp="1"/>
          </p:cNvSpPr>
          <p:nvPr>
            <p:ph type="pic" sz="quarter" idx="14"/>
          </p:nvPr>
        </p:nvSpPr>
        <p:spPr bwMode="gray">
          <a:xfrm>
            <a:off x="4787507" y="917753"/>
            <a:ext cx="2592388" cy="3314700"/>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smtClean="0"/>
              <a:t>Click icon to add picture</a:t>
            </a:r>
            <a:endParaRPr/>
          </a:p>
        </p:txBody>
      </p:sp>
      <p:sp>
        <p:nvSpPr>
          <p:cNvPr id="9" name="Rectangle 8"/>
          <p:cNvSpPr/>
          <p:nvPr/>
        </p:nvSpPr>
        <p:spPr bwMode="gray">
          <a:xfrm rot="21480000">
            <a:off x="7775260" y="727477"/>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0" descr="An empty placeholder to add an image. Click on the placeholder and select the image that you wish to add."/>
          <p:cNvSpPr>
            <a:spLocks noGrp="1"/>
          </p:cNvSpPr>
          <p:nvPr>
            <p:ph type="pic" sz="quarter" idx="15"/>
          </p:nvPr>
        </p:nvSpPr>
        <p:spPr bwMode="gray">
          <a:xfrm>
            <a:off x="7940463" y="917753"/>
            <a:ext cx="2592388" cy="3314701"/>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smtClean="0"/>
              <a:t>Click icon to add picture</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pPr/>
              <a:t>8/22/2021</a:t>
            </a:fld>
            <a:endParaRPr/>
          </a:p>
        </p:txBody>
      </p:sp>
      <p:sp>
        <p:nvSpPr>
          <p:cNvPr id="6" name="Slide Number Placeholder 5"/>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3111003131"/>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Alternate Title Slide with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4843464"/>
            <a:ext cx="9144002" cy="947736"/>
          </a:xfrm>
        </p:spPr>
        <p:txBody>
          <a:bodyPr>
            <a:normAutofit/>
          </a:bodyPr>
          <a:lstStyle>
            <a:lvl1pPr algn="ctr">
              <a:lnSpc>
                <a:spcPct val="80000"/>
              </a:lnSpc>
              <a:defRPr sz="5600">
                <a:solidFill>
                  <a:schemeClr val="tx1">
                    <a:lumMod val="75000"/>
                    <a:lumOff val="25000"/>
                  </a:schemeClr>
                </a:solidFill>
              </a:defRPr>
            </a:lvl1pPr>
          </a:lstStyle>
          <a:p>
            <a:r>
              <a:rPr lang="en-US" smtClean="0"/>
              <a:t>Click to edit Master title style</a:t>
            </a:r>
            <a:endParaRPr dirty="0"/>
          </a:p>
        </p:txBody>
      </p:sp>
      <p:sp>
        <p:nvSpPr>
          <p:cNvPr id="3" name="Subtitle 2"/>
          <p:cNvSpPr>
            <a:spLocks noGrp="1"/>
          </p:cNvSpPr>
          <p:nvPr>
            <p:ph type="subTitle" idx="1"/>
          </p:nvPr>
        </p:nvSpPr>
        <p:spPr>
          <a:xfrm>
            <a:off x="1522413" y="5791200"/>
            <a:ext cx="9144000" cy="457200"/>
          </a:xfrm>
        </p:spPr>
        <p:txBody>
          <a:bodyPr wrap="square">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11" name="Picture Placeholder 10" descr="An empty placeholder to add an image. Click on the placeholder and select the image that you wish to add."/>
          <p:cNvSpPr>
            <a:spLocks noGrp="1"/>
          </p:cNvSpPr>
          <p:nvPr>
            <p:ph type="pic" sz="quarter" idx="13"/>
          </p:nvPr>
        </p:nvSpPr>
        <p:spPr>
          <a:xfrm>
            <a:off x="1853090"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tIns="457200"/>
          <a:lstStyle>
            <a:lvl1pPr marL="0" indent="0" algn="ctr">
              <a:buNone/>
              <a:defRPr/>
            </a:lvl1pPr>
          </a:lstStyle>
          <a:p>
            <a:r>
              <a:rPr lang="en-US" smtClean="0"/>
              <a:t>Click icon to add picture</a:t>
            </a:r>
            <a:endParaRPr/>
          </a:p>
        </p:txBody>
      </p:sp>
      <p:sp>
        <p:nvSpPr>
          <p:cNvPr id="12" name="Picture Placeholder 10" descr="An empty placeholder to add an image. Click on the placeholder and select the image that you wish to add."/>
          <p:cNvSpPr>
            <a:spLocks noGrp="1"/>
          </p:cNvSpPr>
          <p:nvPr>
            <p:ph type="pic" sz="quarter" idx="14"/>
          </p:nvPr>
        </p:nvSpPr>
        <p:spPr>
          <a:xfrm>
            <a:off x="4722812"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vert="horz" lIns="91440" tIns="457200" rIns="91440" bIns="45720" rtlCol="0">
            <a:normAutofit/>
          </a:bodyPr>
          <a:lstStyle>
            <a:lvl1pPr marL="0" indent="-228600" algn="ctr">
              <a:buNone/>
              <a:defRPr/>
            </a:lvl1pPr>
          </a:lstStyle>
          <a:p>
            <a:pPr marL="45720" lvl="0" indent="0" algn="ctr"/>
            <a:r>
              <a:rPr lang="en-US" smtClean="0"/>
              <a:t>Click icon to add picture</a:t>
            </a:r>
            <a:endParaRPr/>
          </a:p>
        </p:txBody>
      </p:sp>
      <p:sp>
        <p:nvSpPr>
          <p:cNvPr id="13" name="Picture Placeholder 10" descr="An empty placeholder to add an image. Click on the placeholder and select the image that you wish to add."/>
          <p:cNvSpPr>
            <a:spLocks noGrp="1"/>
          </p:cNvSpPr>
          <p:nvPr>
            <p:ph type="pic" sz="quarter" idx="15"/>
          </p:nvPr>
        </p:nvSpPr>
        <p:spPr>
          <a:xfrm>
            <a:off x="7592534"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vert="horz" lIns="91440" tIns="457200" rIns="91440" bIns="45720" rtlCol="0">
            <a:normAutofit/>
          </a:bodyPr>
          <a:lstStyle>
            <a:lvl1pPr marL="0" indent="-228600" algn="ctr">
              <a:buNone/>
              <a:defRPr/>
            </a:lvl1pPr>
          </a:lstStyle>
          <a:p>
            <a:pPr marL="45720" lvl="0" indent="0" algn="ctr"/>
            <a:r>
              <a:rPr lang="en-US" smtClean="0"/>
              <a:t>Click icon to add picture</a:t>
            </a:r>
            <a:endParaRPr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pPr/>
              <a:t>8/22/2021</a:t>
            </a:fld>
            <a:endParaRPr/>
          </a:p>
        </p:txBody>
      </p:sp>
      <p:sp>
        <p:nvSpPr>
          <p:cNvPr id="6" name="Slide Number Placeholder 5"/>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3642607381"/>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pPr/>
              <a:t>8/22/2021</a:t>
            </a:fld>
            <a:endParaRPr/>
          </a:p>
        </p:txBody>
      </p:sp>
      <p:sp>
        <p:nvSpPr>
          <p:cNvPr id="6" name="Slide Number Placeholder 5"/>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2171888779"/>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and Content with Picture">
    <p:spTree>
      <p:nvGrpSpPr>
        <p:cNvPr id="1" name=""/>
        <p:cNvGrpSpPr/>
        <p:nvPr/>
      </p:nvGrpSpPr>
      <p:grpSpPr>
        <a:xfrm>
          <a:off x="0" y="0"/>
          <a:ext cx="0" cy="0"/>
          <a:chOff x="0" y="0"/>
          <a:chExt cx="0" cy="0"/>
        </a:xfrm>
      </p:grpSpPr>
      <p:sp>
        <p:nvSpPr>
          <p:cNvPr id="7" name="Rounded Rectangle 6"/>
          <p:cNvSpPr/>
          <p:nvPr/>
        </p:nvSpPr>
        <p:spPr bwMode="gray">
          <a:xfrm>
            <a:off x="2159492" y="0"/>
            <a:ext cx="9345120" cy="6858000"/>
          </a:xfrm>
          <a:prstGeom prst="roundRect">
            <a:avLst>
              <a:gd name="adj" fmla="val 0"/>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995612" y="319088"/>
            <a:ext cx="7670802" cy="1143000"/>
          </a:xfrm>
        </p:spPr>
        <p:txBody>
          <a:bodyPr/>
          <a:lstStyle/>
          <a:p>
            <a:r>
              <a:rPr lang="en-US" smtClean="0"/>
              <a:t>Click to edit Master title style</a:t>
            </a:r>
            <a:endParaRPr/>
          </a:p>
        </p:txBody>
      </p:sp>
      <p:sp>
        <p:nvSpPr>
          <p:cNvPr id="12" name="Rectangle 11"/>
          <p:cNvSpPr/>
          <p:nvPr/>
        </p:nvSpPr>
        <p:spPr bwMode="gray">
          <a:xfrm rot="21379692">
            <a:off x="322262" y="211183"/>
            <a:ext cx="1542449" cy="2051702"/>
          </a:xfrm>
          <a:prstGeom prst="rect">
            <a:avLst/>
          </a:prstGeom>
          <a:solidFill>
            <a:schemeClr val="bg1"/>
          </a:solidFill>
          <a:ln w="190500">
            <a:noFill/>
            <a:miter lim="800000"/>
          </a:ln>
          <a:effectLst>
            <a:outerShdw blurRad="635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Picture Placeholder 13" descr="An empty placeholder to add an image. Click on the placeholder and select the image that you wish to add."/>
          <p:cNvSpPr>
            <a:spLocks noGrp="1"/>
          </p:cNvSpPr>
          <p:nvPr>
            <p:ph type="pic" sz="quarter" idx="13"/>
          </p:nvPr>
        </p:nvSpPr>
        <p:spPr bwMode="gray">
          <a:xfrm rot="180000">
            <a:off x="357415" y="280969"/>
            <a:ext cx="1446157" cy="1965874"/>
          </a:xfrm>
          <a:solidFill>
            <a:schemeClr val="bg1">
              <a:lumMod val="95000"/>
            </a:schemeClr>
          </a:solidFill>
          <a:ln w="76200">
            <a:solidFill>
              <a:schemeClr val="bg1"/>
            </a:solidFill>
            <a:miter lim="800000"/>
          </a:ln>
          <a:effectLst>
            <a:outerShdw blurRad="63500" algn="ctr" rotWithShape="0">
              <a:prstClr val="black">
                <a:alpha val="20000"/>
              </a:prstClr>
            </a:outerShdw>
          </a:effectLst>
        </p:spPr>
        <p:txBody>
          <a:bodyPr tIns="182880">
            <a:normAutofit/>
          </a:bodyPr>
          <a:lstStyle>
            <a:lvl1pPr marL="45720" indent="0" algn="ctr">
              <a:buNone/>
              <a:defRPr sz="1600"/>
            </a:lvl1pPr>
          </a:lstStyle>
          <a:p>
            <a:r>
              <a:rPr lang="en-US" smtClean="0"/>
              <a:t>Click icon to add picture</a:t>
            </a:r>
            <a:endParaRPr dirty="0"/>
          </a:p>
        </p:txBody>
      </p:sp>
      <p:sp>
        <p:nvSpPr>
          <p:cNvPr id="3" name="Content Placeholder 2"/>
          <p:cNvSpPr>
            <a:spLocks noGrp="1"/>
          </p:cNvSpPr>
          <p:nvPr>
            <p:ph idx="1"/>
          </p:nvPr>
        </p:nvSpPr>
        <p:spPr>
          <a:xfrm>
            <a:off x="2995612" y="1643063"/>
            <a:ext cx="7670802" cy="4529137"/>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cxnSp>
        <p:nvCxnSpPr>
          <p:cNvPr id="8" name="Straight Connector 7"/>
          <p:cNvCxnSpPr/>
          <p:nvPr/>
        </p:nvCxnSpPr>
        <p:spPr>
          <a:xfrm>
            <a:off x="23098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pPr/>
              <a:t>8/22/2021</a:t>
            </a:fld>
            <a:endParaRPr/>
          </a:p>
        </p:txBody>
      </p:sp>
      <p:sp>
        <p:nvSpPr>
          <p:cNvPr id="6" name="Slide Number Placeholder 5"/>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226595281"/>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643064"/>
            <a:ext cx="9144002" cy="2928936"/>
          </a:xfrm>
        </p:spPr>
        <p:txBody>
          <a:bodyPr anchor="b">
            <a:normAutofit/>
          </a:bodyPr>
          <a:lstStyle>
            <a:lvl1pPr algn="ctr">
              <a:lnSpc>
                <a:spcPct val="80000"/>
              </a:lnSpc>
              <a:defRPr sz="5600" b="0" cap="none" baseline="0">
                <a:solidFill>
                  <a:schemeClr val="tx1">
                    <a:lumMod val="75000"/>
                    <a:lumOff val="25000"/>
                  </a:schemeClr>
                </a:solidFill>
              </a:defRPr>
            </a:lvl1pPr>
          </a:lstStyle>
          <a:p>
            <a:r>
              <a:rPr lang="en-US" smtClean="0"/>
              <a:t>Click to edit Master title style</a:t>
            </a:r>
            <a:endParaRPr dirty="0"/>
          </a:p>
        </p:txBody>
      </p:sp>
      <p:sp>
        <p:nvSpPr>
          <p:cNvPr id="3" name="Text Placeholder 2"/>
          <p:cNvSpPr>
            <a:spLocks noGrp="1"/>
          </p:cNvSpPr>
          <p:nvPr>
            <p:ph type="body" idx="1"/>
          </p:nvPr>
        </p:nvSpPr>
        <p:spPr>
          <a:xfrm>
            <a:off x="1522413" y="4572000"/>
            <a:ext cx="9144000" cy="1066799"/>
          </a:xfrm>
        </p:spPr>
        <p:txBody>
          <a:bodyPr anchor="t">
            <a:normAutofit/>
          </a:bodyPr>
          <a:lstStyle>
            <a:lvl1pPr marL="0" indent="0" algn="ctr">
              <a:spcBef>
                <a:spcPts val="0"/>
              </a:spcBef>
              <a:buNone/>
              <a:defRPr sz="2400">
                <a:solidFill>
                  <a:schemeClr val="tx1">
                    <a:lumMod val="90000"/>
                    <a:lumOff val="1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pPr/>
              <a:t>8/22/2021</a:t>
            </a:fld>
            <a:endParaRPr/>
          </a:p>
        </p:txBody>
      </p:sp>
      <p:sp>
        <p:nvSpPr>
          <p:cNvPr id="6" name="Slide Number Placeholder 5"/>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2932338637"/>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522412" y="1643063"/>
            <a:ext cx="4480560" cy="4529137"/>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185854" y="1643063"/>
            <a:ext cx="4480560" cy="4529137"/>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A753D76A-AFCE-4D96-B917-CBEF96F7D1EB}" type="datetimeFigureOut">
              <a:rPr lang="en-US"/>
              <a:pPr/>
              <a:t>8/22/2021</a:t>
            </a:fld>
            <a:endParaRPr/>
          </a:p>
        </p:txBody>
      </p:sp>
      <p:sp>
        <p:nvSpPr>
          <p:cNvPr id="7" name="Slide Number Placeholder 6"/>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4206267030"/>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522414" y="1624372"/>
            <a:ext cx="4480560" cy="737828"/>
          </a:xfrm>
        </p:spPr>
        <p:txBody>
          <a:bodyPr anchor="ctr"/>
          <a:lstStyle>
            <a:lvl1pPr marL="0" indent="0">
              <a:spcBef>
                <a:spcPts val="0"/>
              </a:spcBef>
              <a:buNone/>
              <a:defRPr sz="24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22414" y="2438400"/>
            <a:ext cx="4480560" cy="37337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185854" y="1624372"/>
            <a:ext cx="4480560" cy="737828"/>
          </a:xfrm>
        </p:spPr>
        <p:txBody>
          <a:bodyPr anchor="ctr"/>
          <a:lstStyle>
            <a:lvl1pPr marL="0" indent="0">
              <a:spcBef>
                <a:spcPts val="0"/>
              </a:spcBef>
              <a:buNone/>
              <a:defRPr sz="24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5854" y="2438400"/>
            <a:ext cx="4480560" cy="37337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A753D76A-AFCE-4D96-B917-CBEF96F7D1EB}" type="datetimeFigureOut">
              <a:rPr lang="en-US"/>
              <a:pPr/>
              <a:t>8/22/2021</a:t>
            </a:fld>
            <a:endParaRPr/>
          </a:p>
        </p:txBody>
      </p:sp>
      <p:sp>
        <p:nvSpPr>
          <p:cNvPr id="9" name="Slide Number Placeholder 8"/>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3424432249"/>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A753D76A-AFCE-4D96-B917-CBEF96F7D1EB}" type="datetimeFigureOut">
              <a:rPr lang="en-US"/>
              <a:pPr/>
              <a:t>8/22/2021</a:t>
            </a:fld>
            <a:endParaRPr/>
          </a:p>
        </p:txBody>
      </p:sp>
      <p:sp>
        <p:nvSpPr>
          <p:cNvPr id="5" name="Slide Number Placeholder 4"/>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 xmlns:p14="http://schemas.microsoft.com/office/powerpoint/2010/main" val="844294464"/>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bwMode="gray">
          <a:xfrm>
            <a:off x="684211" y="0"/>
            <a:ext cx="10820402" cy="6858000"/>
          </a:xfrm>
          <a:prstGeom prst="rect">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a:off x="8366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2" name="Title Placeholder 1"/>
          <p:cNvSpPr>
            <a:spLocks noGrp="1"/>
          </p:cNvSpPr>
          <p:nvPr>
            <p:ph type="title"/>
          </p:nvPr>
        </p:nvSpPr>
        <p:spPr>
          <a:xfrm>
            <a:off x="1522414" y="319088"/>
            <a:ext cx="9144000" cy="1143000"/>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522414" y="1643063"/>
            <a:ext cx="9144000" cy="45291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3"/>
          </p:nvPr>
        </p:nvSpPr>
        <p:spPr>
          <a:xfrm>
            <a:off x="1507885" y="6400801"/>
            <a:ext cx="6796327" cy="276226"/>
          </a:xfrm>
          <a:prstGeom prst="rect">
            <a:avLst/>
          </a:prstGeom>
        </p:spPr>
        <p:txBody>
          <a:bodyPr vert="horz" lIns="91440" tIns="45720" rIns="91440" bIns="45720" rtlCol="0" anchor="ctr"/>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8456612" y="6400801"/>
            <a:ext cx="1167659" cy="276226"/>
          </a:xfrm>
          <a:prstGeom prst="rect">
            <a:avLst/>
          </a:prstGeom>
        </p:spPr>
        <p:txBody>
          <a:bodyPr vert="horz" lIns="91440" tIns="45720" rIns="91440" bIns="45720" rtlCol="0" anchor="ctr"/>
          <a:lstStyle>
            <a:lvl1pPr algn="r">
              <a:defRPr sz="1100">
                <a:solidFill>
                  <a:schemeClr val="tx1"/>
                </a:solidFill>
              </a:defRPr>
            </a:lvl1pPr>
          </a:lstStyle>
          <a:p>
            <a:fld id="{A753D76A-AFCE-4D96-B917-CBEF96F7D1EB}" type="datetimeFigureOut">
              <a:rPr lang="en-US" smtClean="0"/>
              <a:pPr/>
              <a:t>8/22/2021</a:t>
            </a:fld>
            <a:endParaRPr lang="en-US"/>
          </a:p>
        </p:txBody>
      </p:sp>
      <p:sp>
        <p:nvSpPr>
          <p:cNvPr id="6" name="Slide Number Placeholder 5"/>
          <p:cNvSpPr>
            <a:spLocks noGrp="1"/>
          </p:cNvSpPr>
          <p:nvPr>
            <p:ph type="sldNum" sz="quarter" idx="4"/>
          </p:nvPr>
        </p:nvSpPr>
        <p:spPr>
          <a:xfrm>
            <a:off x="9752012" y="6400801"/>
            <a:ext cx="914402" cy="276226"/>
          </a:xfrm>
          <a:prstGeom prst="rect">
            <a:avLst/>
          </a:prstGeom>
        </p:spPr>
        <p:txBody>
          <a:bodyPr vert="horz" lIns="91440" tIns="45720" rIns="91440" bIns="45720" rtlCol="0" anchor="ctr"/>
          <a:lstStyle>
            <a:lvl1pPr algn="r">
              <a:defRPr sz="1100">
                <a:solidFill>
                  <a:schemeClr val="tx1"/>
                </a:solidFill>
              </a:defRPr>
            </a:lvl1pPr>
          </a:lstStyle>
          <a:p>
            <a:fld id="{F25A965E-3C11-4F28-82DC-E30D63FAC43C}" type="slidenum">
              <a:rPr lang="en-US" smtClean="0"/>
              <a:pPr/>
              <a:t>‹#›</a:t>
            </a:fld>
            <a:endParaRPr lang="en-US"/>
          </a:p>
        </p:txBody>
      </p:sp>
    </p:spTree>
    <p:extLst>
      <p:ext uri="{BB962C8B-B14F-4D97-AF65-F5344CB8AC3E}">
        <p14:creationId xmlns="" xmlns:p14="http://schemas.microsoft.com/office/powerpoint/2010/main" val="2647839866"/>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0" r:id="rId4"/>
    <p:sldLayoutId id="214748366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85000"/>
        </a:lnSpc>
        <a:spcBef>
          <a:spcPct val="0"/>
        </a:spcBef>
        <a:buNone/>
        <a:defRPr sz="3600" kern="1200">
          <a:solidFill>
            <a:schemeClr val="tx1">
              <a:lumMod val="75000"/>
              <a:lumOff val="25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tx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tx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5pPr>
      <a:lvl6pPr marL="187452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6pPr>
      <a:lvl7pPr marL="219456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7pPr>
      <a:lvl8pPr marL="251460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8pPr>
      <a:lvl9pPr marL="283464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9.xml"/><Relationship Id="rId1" Type="http://schemas.openxmlformats.org/officeDocument/2006/relationships/video" Target="file:///C:\Users\Unnati%20Goyal\Downloads\ezgif-3-19e2dc06876a.mp4"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9.xml"/><Relationship Id="rId1" Type="http://schemas.openxmlformats.org/officeDocument/2006/relationships/video" Target="file:///C:\Users\Unnati%20Goyal\Downloads\ezgif-2-5eb911fcfab1.mp4"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a:bodyPr>
          <a:lstStyle/>
          <a:p>
            <a:r>
              <a:rPr lang="en-US" dirty="0" smtClean="0"/>
              <a:t>Bite ‘n’ Slice</a:t>
            </a:r>
            <a:endParaRPr lang="en-US" dirty="0"/>
          </a:p>
        </p:txBody>
      </p:sp>
      <p:sp>
        <p:nvSpPr>
          <p:cNvPr id="5" name="Subtitle 4"/>
          <p:cNvSpPr>
            <a:spLocks noGrp="1"/>
          </p:cNvSpPr>
          <p:nvPr>
            <p:ph type="subTitle" idx="1"/>
          </p:nvPr>
        </p:nvSpPr>
        <p:spPr/>
        <p:txBody>
          <a:bodyPr/>
          <a:lstStyle/>
          <a:p>
            <a:r>
              <a:rPr lang="en-IN" dirty="0" smtClean="0"/>
              <a:t>Food And Restaurant Website</a:t>
            </a:r>
            <a:endParaRPr lang="en-IN" dirty="0"/>
          </a:p>
        </p:txBody>
      </p:sp>
      <p:pic>
        <p:nvPicPr>
          <p:cNvPr id="7" name="Picture Placeholder 6" descr="Basket filled with apples"/>
          <p:cNvPicPr>
            <a:picLocks noGrp="1" noChangeAspect="1"/>
          </p:cNvPicPr>
          <p:nvPr>
            <p:ph type="pic" sz="quarter" idx="13"/>
          </p:nvPr>
        </p:nvPicPr>
        <p:blipFill>
          <a:blip r:embed="rId3" cstate="print">
            <a:extLst>
              <a:ext uri="{28A0092B-C50C-407E-A947-70E740481C1C}">
                <a14:useLocalDpi xmlns="" xmlns:a14="http://schemas.microsoft.com/office/drawing/2010/main" val="0"/>
              </a:ext>
            </a:extLst>
          </a:blip>
          <a:srcRect/>
          <a:stretch>
            <a:fillRect/>
          </a:stretch>
        </p:blipFill>
        <p:spPr/>
      </p:pic>
      <p:pic>
        <p:nvPicPr>
          <p:cNvPr id="8" name="Picture Placeholder 7" descr="Close-up of cinnamon sticks and apples beside stack of plates and forks on table"/>
          <p:cNvPicPr>
            <a:picLocks noGrp="1" noChangeAspect="1"/>
          </p:cNvPicPr>
          <p:nvPr>
            <p:ph type="pic" sz="quarter" idx="14"/>
          </p:nvPr>
        </p:nvPicPr>
        <p:blipFill>
          <a:blip r:embed="rId4" cstate="print">
            <a:extLst>
              <a:ext uri="{28A0092B-C50C-407E-A947-70E740481C1C}">
                <a14:useLocalDpi xmlns="" xmlns:a14="http://schemas.microsoft.com/office/drawing/2010/main" val="0"/>
              </a:ext>
            </a:extLst>
          </a:blip>
          <a:srcRect/>
          <a:stretch>
            <a:fillRect/>
          </a:stretch>
        </p:blipFill>
        <p:spPr/>
      </p:pic>
      <p:pic>
        <p:nvPicPr>
          <p:cNvPr id="9" name="Picture Placeholder 8" descr="Slice of apple pie on plate"/>
          <p:cNvPicPr>
            <a:picLocks noGrp="1" noChangeAspect="1"/>
          </p:cNvPicPr>
          <p:nvPr>
            <p:ph type="pic" sz="quarter" idx="15"/>
          </p:nvPr>
        </p:nvPicPr>
        <p:blipFill>
          <a:blip r:embed="rId5" cstate="print">
            <a:extLst>
              <a:ext uri="{28A0092B-C50C-407E-A947-70E740481C1C}">
                <a14:useLocalDpi xmlns="" xmlns:a14="http://schemas.microsoft.com/office/drawing/2010/main" val="0"/>
              </a:ext>
            </a:extLst>
          </a:blip>
          <a:srcRect/>
          <a:stretch>
            <a:fillRect/>
          </a:stretch>
        </p:blipFill>
        <p:spPr/>
      </p:pic>
    </p:spTree>
    <p:extLst>
      <p:ext uri="{BB962C8B-B14F-4D97-AF65-F5344CB8AC3E}">
        <p14:creationId xmlns="" xmlns:p14="http://schemas.microsoft.com/office/powerpoint/2010/main" val="307381896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6628" y="285728"/>
            <a:ext cx="9144000" cy="609582"/>
          </a:xfrm>
        </p:spPr>
        <p:txBody>
          <a:bodyPr/>
          <a:lstStyle/>
          <a:p>
            <a:r>
              <a:rPr lang="en-US" dirty="0" smtClean="0"/>
              <a:t>About Us(Contd..)</a:t>
            </a:r>
            <a:endParaRPr lang="en-US" dirty="0"/>
          </a:p>
        </p:txBody>
      </p:sp>
      <p:pic>
        <p:nvPicPr>
          <p:cNvPr id="5" name="Picture 4" descr="Screenshot (96).png"/>
          <p:cNvPicPr>
            <a:picLocks noChangeAspect="1"/>
          </p:cNvPicPr>
          <p:nvPr/>
        </p:nvPicPr>
        <p:blipFill>
          <a:blip r:embed="rId2"/>
          <a:srcRect l="5457" t="13514" b="6217"/>
          <a:stretch>
            <a:fillRect/>
          </a:stretch>
        </p:blipFill>
        <p:spPr>
          <a:xfrm>
            <a:off x="1022313" y="1214422"/>
            <a:ext cx="10215635" cy="5429288"/>
          </a:xfrm>
          <a:prstGeom prst="rect">
            <a:avLst/>
          </a:prstGeom>
        </p:spPr>
      </p:pic>
    </p:spTree>
    <p:extLst>
      <p:ext uri="{BB962C8B-B14F-4D97-AF65-F5344CB8AC3E}">
        <p14:creationId xmlns="" xmlns:p14="http://schemas.microsoft.com/office/powerpoint/2010/main" val="2882426888"/>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6628" y="285728"/>
            <a:ext cx="9144000" cy="609582"/>
          </a:xfrm>
        </p:spPr>
        <p:txBody>
          <a:bodyPr/>
          <a:lstStyle/>
          <a:p>
            <a:r>
              <a:rPr lang="en-US" dirty="0" smtClean="0"/>
              <a:t>Explore Foods</a:t>
            </a:r>
            <a:endParaRPr lang="en-US" dirty="0"/>
          </a:p>
        </p:txBody>
      </p:sp>
      <p:pic>
        <p:nvPicPr>
          <p:cNvPr id="4" name="Picture 3" descr="screencapture-file-F-VI-sem-contents-Bootstrap5-index-html-2021-08-21-21_27_58.png"/>
          <p:cNvPicPr>
            <a:picLocks noChangeAspect="1"/>
          </p:cNvPicPr>
          <p:nvPr/>
        </p:nvPicPr>
        <p:blipFill>
          <a:blip r:embed="rId2"/>
          <a:srcRect t="45833" b="40625"/>
          <a:stretch>
            <a:fillRect/>
          </a:stretch>
        </p:blipFill>
        <p:spPr>
          <a:xfrm>
            <a:off x="736562" y="1142984"/>
            <a:ext cx="10715700" cy="5357850"/>
          </a:xfrm>
          <a:prstGeom prst="rect">
            <a:avLst/>
          </a:prstGeom>
        </p:spPr>
      </p:pic>
    </p:spTree>
    <p:extLst>
      <p:ext uri="{BB962C8B-B14F-4D97-AF65-F5344CB8AC3E}">
        <p14:creationId xmlns="" xmlns:p14="http://schemas.microsoft.com/office/powerpoint/2010/main" val="2882426888"/>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6628" y="285728"/>
            <a:ext cx="9144000" cy="609582"/>
          </a:xfrm>
        </p:spPr>
        <p:txBody>
          <a:bodyPr/>
          <a:lstStyle/>
          <a:p>
            <a:r>
              <a:rPr lang="en-US" dirty="0" smtClean="0"/>
              <a:t>Reviews</a:t>
            </a:r>
            <a:endParaRPr lang="en-US" dirty="0"/>
          </a:p>
        </p:txBody>
      </p:sp>
      <p:pic>
        <p:nvPicPr>
          <p:cNvPr id="5" name="Picture 4" descr="Screenshot (97).png"/>
          <p:cNvPicPr>
            <a:picLocks noChangeAspect="1"/>
          </p:cNvPicPr>
          <p:nvPr/>
        </p:nvPicPr>
        <p:blipFill>
          <a:blip r:embed="rId2"/>
          <a:srcRect l="4871" t="13514" b="5174"/>
          <a:stretch>
            <a:fillRect/>
          </a:stretch>
        </p:blipFill>
        <p:spPr>
          <a:xfrm>
            <a:off x="1022314" y="928670"/>
            <a:ext cx="10287072" cy="5572164"/>
          </a:xfrm>
          <a:prstGeom prst="rect">
            <a:avLst/>
          </a:prstGeom>
        </p:spPr>
      </p:pic>
    </p:spTree>
    <p:extLst>
      <p:ext uri="{BB962C8B-B14F-4D97-AF65-F5344CB8AC3E}">
        <p14:creationId xmlns="" xmlns:p14="http://schemas.microsoft.com/office/powerpoint/2010/main" val="2882426888"/>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6628" y="285728"/>
            <a:ext cx="9144000" cy="609582"/>
          </a:xfrm>
        </p:spPr>
        <p:txBody>
          <a:bodyPr/>
          <a:lstStyle/>
          <a:p>
            <a:r>
              <a:rPr lang="en-US" dirty="0" smtClean="0"/>
              <a:t>FAQ</a:t>
            </a:r>
            <a:endParaRPr lang="en-US" dirty="0"/>
          </a:p>
        </p:txBody>
      </p:sp>
      <p:pic>
        <p:nvPicPr>
          <p:cNvPr id="4" name="Picture 3" descr="Screenshot (99).png"/>
          <p:cNvPicPr>
            <a:picLocks noChangeAspect="1"/>
          </p:cNvPicPr>
          <p:nvPr/>
        </p:nvPicPr>
        <p:blipFill>
          <a:blip r:embed="rId2"/>
          <a:srcRect l="6043" t="13514" b="6217"/>
          <a:stretch>
            <a:fillRect/>
          </a:stretch>
        </p:blipFill>
        <p:spPr>
          <a:xfrm>
            <a:off x="879438" y="928670"/>
            <a:ext cx="10358510" cy="5500726"/>
          </a:xfrm>
          <a:prstGeom prst="rect">
            <a:avLst/>
          </a:prstGeom>
        </p:spPr>
      </p:pic>
    </p:spTree>
    <p:extLst>
      <p:ext uri="{BB962C8B-B14F-4D97-AF65-F5344CB8AC3E}">
        <p14:creationId xmlns="" xmlns:p14="http://schemas.microsoft.com/office/powerpoint/2010/main" val="2882426888"/>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6628" y="285728"/>
            <a:ext cx="9144000" cy="609582"/>
          </a:xfrm>
        </p:spPr>
        <p:txBody>
          <a:bodyPr/>
          <a:lstStyle/>
          <a:p>
            <a:r>
              <a:rPr lang="en-US" dirty="0" smtClean="0"/>
              <a:t>Parallax Effect</a:t>
            </a:r>
            <a:endParaRPr lang="en-US" dirty="0"/>
          </a:p>
        </p:txBody>
      </p:sp>
      <p:pic>
        <p:nvPicPr>
          <p:cNvPr id="4" name="ezgif-3-19e2dc06876a.mp4">
            <a:hlinkClick r:id="" action="ppaction://media"/>
          </p:cNvPr>
          <p:cNvPicPr>
            <a:picLocks noRot="1" noChangeAspect="1"/>
          </p:cNvPicPr>
          <p:nvPr>
            <a:videoFile r:link="rId1"/>
          </p:nvPr>
        </p:nvPicPr>
        <p:blipFill>
          <a:blip r:embed="rId3"/>
          <a:stretch>
            <a:fillRect/>
          </a:stretch>
        </p:blipFill>
        <p:spPr>
          <a:xfrm>
            <a:off x="1022314" y="1500173"/>
            <a:ext cx="10215634" cy="4643471"/>
          </a:xfrm>
          <a:prstGeom prst="rect">
            <a:avLst/>
          </a:prstGeom>
        </p:spPr>
      </p:pic>
      <p:sp>
        <p:nvSpPr>
          <p:cNvPr id="5" name="TextBox 4"/>
          <p:cNvSpPr txBox="1"/>
          <p:nvPr/>
        </p:nvSpPr>
        <p:spPr>
          <a:xfrm>
            <a:off x="6380164" y="6357958"/>
            <a:ext cx="4923464" cy="646331"/>
          </a:xfrm>
          <a:prstGeom prst="rect">
            <a:avLst/>
          </a:prstGeom>
          <a:noFill/>
        </p:spPr>
        <p:txBody>
          <a:bodyPr wrap="square" rtlCol="0">
            <a:spAutoFit/>
          </a:bodyPr>
          <a:lstStyle/>
          <a:p>
            <a:r>
              <a:rPr lang="en-IN" dirty="0" smtClean="0"/>
              <a:t>**The video will play only when slide show start</a:t>
            </a:r>
          </a:p>
          <a:p>
            <a:endParaRPr lang="en-IN" dirty="0"/>
          </a:p>
        </p:txBody>
      </p:sp>
    </p:spTree>
    <p:extLst>
      <p:ext uri="{BB962C8B-B14F-4D97-AF65-F5344CB8AC3E}">
        <p14:creationId xmlns="" xmlns:p14="http://schemas.microsoft.com/office/powerpoint/2010/main" val="2882426888"/>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6628" y="285728"/>
            <a:ext cx="9144000" cy="609582"/>
          </a:xfrm>
        </p:spPr>
        <p:txBody>
          <a:bodyPr/>
          <a:lstStyle/>
          <a:p>
            <a:r>
              <a:rPr lang="en-US" dirty="0" smtClean="0"/>
              <a:t>Newsletter &amp; Footer</a:t>
            </a:r>
            <a:endParaRPr lang="en-US" dirty="0"/>
          </a:p>
        </p:txBody>
      </p:sp>
      <p:pic>
        <p:nvPicPr>
          <p:cNvPr id="5" name="Picture 4" descr="screencapture-file-F-VI-sem-contents-Bootstrap5-index-html-2021-08-21-21_27_58.png"/>
          <p:cNvPicPr>
            <a:picLocks noChangeAspect="1"/>
          </p:cNvPicPr>
          <p:nvPr/>
        </p:nvPicPr>
        <p:blipFill>
          <a:blip r:embed="rId2"/>
          <a:srcRect t="88542"/>
          <a:stretch>
            <a:fillRect/>
          </a:stretch>
        </p:blipFill>
        <p:spPr>
          <a:xfrm>
            <a:off x="1093752" y="1428736"/>
            <a:ext cx="10072758" cy="5072098"/>
          </a:xfrm>
          <a:prstGeom prst="rect">
            <a:avLst/>
          </a:prstGeom>
        </p:spPr>
      </p:pic>
    </p:spTree>
    <p:extLst>
      <p:ext uri="{BB962C8B-B14F-4D97-AF65-F5344CB8AC3E}">
        <p14:creationId xmlns="" xmlns:p14="http://schemas.microsoft.com/office/powerpoint/2010/main" val="2882426888"/>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pic>
        <p:nvPicPr>
          <p:cNvPr id="5" name="Picture Placeholder 4" descr="Basket filled with apples"/>
          <p:cNvPicPr>
            <a:picLocks noGrp="1" noChangeAspect="1"/>
          </p:cNvPicPr>
          <p:nvPr>
            <p:ph type="pic" sz="quarter" idx="13"/>
          </p:nvPr>
        </p:nvPicPr>
        <p:blipFill rotWithShape="1">
          <a:blip r:embed="rId2" cstate="print">
            <a:extLst>
              <a:ext uri="{28A0092B-C50C-407E-A947-70E740481C1C}">
                <a14:useLocalDpi xmlns="" xmlns:a14="http://schemas.microsoft.com/office/drawing/2010/main" val="0"/>
              </a:ext>
            </a:extLst>
          </a:blip>
          <a:srcRect/>
          <a:stretch/>
        </p:blipFill>
        <p:spPr/>
      </p:pic>
      <p:sp>
        <p:nvSpPr>
          <p:cNvPr id="3" name="Content Placeholder 2"/>
          <p:cNvSpPr>
            <a:spLocks noGrp="1"/>
          </p:cNvSpPr>
          <p:nvPr>
            <p:ph idx="1"/>
          </p:nvPr>
        </p:nvSpPr>
        <p:spPr>
          <a:xfrm>
            <a:off x="2808264" y="1643063"/>
            <a:ext cx="7858150" cy="4786333"/>
          </a:xfrm>
        </p:spPr>
        <p:txBody>
          <a:bodyPr>
            <a:normAutofit/>
          </a:bodyPr>
          <a:lstStyle/>
          <a:p>
            <a:r>
              <a:rPr lang="en-IN" dirty="0" smtClean="0"/>
              <a:t>In order to extend the website, the first thing I’ll do is to add a login/signup page to have a check on number of people interested in the website.</a:t>
            </a:r>
          </a:p>
          <a:p>
            <a:r>
              <a:rPr lang="en-IN" smtClean="0"/>
              <a:t>Ask for f</a:t>
            </a:r>
            <a:r>
              <a:rPr lang="en-IN" smtClean="0"/>
              <a:t>ew </a:t>
            </a:r>
            <a:r>
              <a:rPr lang="en-IN" dirty="0" smtClean="0"/>
              <a:t>personal details for delivering the order and for confirmation. </a:t>
            </a:r>
          </a:p>
          <a:p>
            <a:r>
              <a:rPr lang="en-IN" dirty="0" smtClean="0"/>
              <a:t>Also, I add the other crucial things just after that, like for ordering food we need to check the item availability which is done by maintaining a database. </a:t>
            </a:r>
          </a:p>
          <a:p>
            <a:r>
              <a:rPr lang="en-IN" dirty="0" smtClean="0"/>
              <a:t>For  payment purpose, we need a secured payment gateway.</a:t>
            </a:r>
          </a:p>
          <a:p>
            <a:r>
              <a:rPr lang="en-IN" dirty="0" smtClean="0"/>
              <a:t>For more functionality, we can put filters on food items or on categories. </a:t>
            </a:r>
            <a:endParaRPr lang="en-IN" dirty="0"/>
          </a:p>
        </p:txBody>
      </p:sp>
    </p:spTree>
    <p:extLst>
      <p:ext uri="{BB962C8B-B14F-4D97-AF65-F5344CB8AC3E}">
        <p14:creationId xmlns="" xmlns:p14="http://schemas.microsoft.com/office/powerpoint/2010/main" val="262134640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50876" y="4843464"/>
            <a:ext cx="10287072" cy="1371618"/>
          </a:xfrm>
        </p:spPr>
        <p:txBody>
          <a:bodyPr>
            <a:normAutofit/>
          </a:bodyPr>
          <a:lstStyle/>
          <a:p>
            <a:r>
              <a:rPr lang="en-US" dirty="0" smtClean="0"/>
              <a:t>Thank You</a:t>
            </a:r>
            <a:endParaRPr lang="en-US" dirty="0"/>
          </a:p>
        </p:txBody>
      </p:sp>
      <p:sp>
        <p:nvSpPr>
          <p:cNvPr id="5" name="Subtitle 4"/>
          <p:cNvSpPr>
            <a:spLocks noGrp="1"/>
          </p:cNvSpPr>
          <p:nvPr>
            <p:ph type="subTitle" idx="1"/>
          </p:nvPr>
        </p:nvSpPr>
        <p:spPr>
          <a:xfrm flipV="1">
            <a:off x="1522413" y="6248400"/>
            <a:ext cx="9144000" cy="180996"/>
          </a:xfrm>
        </p:spPr>
        <p:txBody>
          <a:bodyPr>
            <a:normAutofit fontScale="32500" lnSpcReduction="20000"/>
          </a:bodyPr>
          <a:lstStyle/>
          <a:p>
            <a:endParaRPr lang="en-IN" dirty="0"/>
          </a:p>
        </p:txBody>
      </p:sp>
      <p:pic>
        <p:nvPicPr>
          <p:cNvPr id="7" name="Picture Placeholder 6" descr="Basket filled with apples"/>
          <p:cNvPicPr>
            <a:picLocks noGrp="1" noChangeAspect="1"/>
          </p:cNvPicPr>
          <p:nvPr>
            <p:ph type="pic" sz="quarter" idx="13"/>
          </p:nvPr>
        </p:nvPicPr>
        <p:blipFill>
          <a:blip r:embed="rId3" cstate="print">
            <a:extLst>
              <a:ext uri="{28A0092B-C50C-407E-A947-70E740481C1C}">
                <a14:useLocalDpi xmlns="" xmlns:a14="http://schemas.microsoft.com/office/drawing/2010/main" val="0"/>
              </a:ext>
            </a:extLst>
          </a:blip>
          <a:srcRect/>
          <a:stretch>
            <a:fillRect/>
          </a:stretch>
        </p:blipFill>
        <p:spPr/>
      </p:pic>
      <p:pic>
        <p:nvPicPr>
          <p:cNvPr id="8" name="Picture Placeholder 7" descr="Close-up of cinnamon sticks and apples beside stack of plates and forks on table"/>
          <p:cNvPicPr>
            <a:picLocks noGrp="1" noChangeAspect="1"/>
          </p:cNvPicPr>
          <p:nvPr>
            <p:ph type="pic" sz="quarter" idx="14"/>
          </p:nvPr>
        </p:nvPicPr>
        <p:blipFill>
          <a:blip r:embed="rId4" cstate="print">
            <a:extLst>
              <a:ext uri="{28A0092B-C50C-407E-A947-70E740481C1C}">
                <a14:useLocalDpi xmlns="" xmlns:a14="http://schemas.microsoft.com/office/drawing/2010/main" val="0"/>
              </a:ext>
            </a:extLst>
          </a:blip>
          <a:srcRect/>
          <a:stretch>
            <a:fillRect/>
          </a:stretch>
        </p:blipFill>
        <p:spPr/>
      </p:pic>
      <p:pic>
        <p:nvPicPr>
          <p:cNvPr id="9" name="Picture Placeholder 8" descr="Slice of apple pie on plate"/>
          <p:cNvPicPr>
            <a:picLocks noGrp="1" noChangeAspect="1"/>
          </p:cNvPicPr>
          <p:nvPr>
            <p:ph type="pic" sz="quarter" idx="15"/>
          </p:nvPr>
        </p:nvPicPr>
        <p:blipFill>
          <a:blip r:embed="rId5" cstate="print">
            <a:extLst>
              <a:ext uri="{28A0092B-C50C-407E-A947-70E740481C1C}">
                <a14:useLocalDpi xmlns="" xmlns:a14="http://schemas.microsoft.com/office/drawing/2010/main" val="0"/>
              </a:ext>
            </a:extLst>
          </a:blip>
          <a:srcRect/>
          <a:stretch>
            <a:fillRect/>
          </a:stretch>
        </p:blipFill>
        <p:spPr/>
      </p:pic>
    </p:spTree>
    <p:extLst>
      <p:ext uri="{BB962C8B-B14F-4D97-AF65-F5344CB8AC3E}">
        <p14:creationId xmlns="" xmlns:p14="http://schemas.microsoft.com/office/powerpoint/2010/main" val="307381896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Scope of the project</a:t>
            </a:r>
            <a:endParaRPr lang="en-US" dirty="0"/>
          </a:p>
        </p:txBody>
      </p:sp>
      <p:pic>
        <p:nvPicPr>
          <p:cNvPr id="5" name="Picture Placeholder 4" descr="Basket filled with apples"/>
          <p:cNvPicPr>
            <a:picLocks noGrp="1" noChangeAspect="1"/>
          </p:cNvPicPr>
          <p:nvPr>
            <p:ph type="pic" sz="quarter" idx="13"/>
          </p:nvPr>
        </p:nvPicPr>
        <p:blipFill rotWithShape="1">
          <a:blip r:embed="rId2" cstate="print">
            <a:extLst>
              <a:ext uri="{28A0092B-C50C-407E-A947-70E740481C1C}">
                <a14:useLocalDpi xmlns="" xmlns:a14="http://schemas.microsoft.com/office/drawing/2010/main" val="0"/>
              </a:ext>
            </a:extLst>
          </a:blip>
          <a:srcRect/>
          <a:stretch/>
        </p:blipFill>
        <p:spPr/>
      </p:pic>
      <p:sp>
        <p:nvSpPr>
          <p:cNvPr id="3" name="Content Placeholder 2"/>
          <p:cNvSpPr>
            <a:spLocks noGrp="1"/>
          </p:cNvSpPr>
          <p:nvPr>
            <p:ph idx="1"/>
          </p:nvPr>
        </p:nvSpPr>
        <p:spPr>
          <a:xfrm>
            <a:off x="2808264" y="1643063"/>
            <a:ext cx="7858150" cy="4529137"/>
          </a:xfrm>
        </p:spPr>
        <p:txBody>
          <a:bodyPr/>
          <a:lstStyle/>
          <a:p>
            <a:pPr algn="just">
              <a:buNone/>
            </a:pPr>
            <a:r>
              <a:rPr lang="en-IN" dirty="0" smtClean="0"/>
              <a:t>    As we all know that food is the basic need in every human life, for which everyone is struggling. Nowadays, people are occupied with their busy schedules, they either can’t able to cook or not having time to make food and order their food from outside.</a:t>
            </a:r>
          </a:p>
          <a:p>
            <a:pPr algn="just">
              <a:buNone/>
            </a:pPr>
            <a:r>
              <a:rPr lang="en-IN" dirty="0" smtClean="0"/>
              <a:t>	Benefits of food ordering platforms:-  </a:t>
            </a:r>
          </a:p>
          <a:p>
            <a:r>
              <a:rPr lang="en-IN" dirty="0" smtClean="0"/>
              <a:t>The food ordering process easier for customers as well as for restaurant owners.</a:t>
            </a:r>
          </a:p>
          <a:p>
            <a:r>
              <a:rPr lang="en-IN" dirty="0" smtClean="0"/>
              <a:t>Easy order </a:t>
            </a:r>
            <a:r>
              <a:rPr lang="en-IN" dirty="0" smtClean="0"/>
              <a:t>management.</a:t>
            </a:r>
            <a:endParaRPr lang="en-IN" dirty="0" smtClean="0"/>
          </a:p>
          <a:p>
            <a:r>
              <a:rPr lang="en-IN" dirty="0" smtClean="0"/>
              <a:t>Less processing time means less waiting time for food orders.</a:t>
            </a:r>
          </a:p>
          <a:p>
            <a:r>
              <a:rPr lang="en-IN" dirty="0" smtClean="0"/>
              <a:t>Live order tracking.</a:t>
            </a:r>
          </a:p>
          <a:p>
            <a:r>
              <a:rPr lang="en-IN" dirty="0" smtClean="0"/>
              <a:t>It is very easy to customize the food order.</a:t>
            </a:r>
          </a:p>
          <a:p>
            <a:endParaRPr lang="en-IN" dirty="0"/>
          </a:p>
        </p:txBody>
      </p:sp>
    </p:spTree>
    <p:extLst>
      <p:ext uri="{BB962C8B-B14F-4D97-AF65-F5344CB8AC3E}">
        <p14:creationId xmlns="" xmlns:p14="http://schemas.microsoft.com/office/powerpoint/2010/main" val="262134640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000" dirty="0" smtClean="0"/>
              <a:t>Specification</a:t>
            </a:r>
            <a:endParaRPr lang="en-IN" sz="4000" dirty="0"/>
          </a:p>
        </p:txBody>
      </p:sp>
      <p:pic>
        <p:nvPicPr>
          <p:cNvPr id="5" name="Picture Placeholder 4" descr="Basket filled with apples"/>
          <p:cNvPicPr>
            <a:picLocks noGrp="1" noChangeAspect="1"/>
          </p:cNvPicPr>
          <p:nvPr>
            <p:ph type="pic" sz="quarter" idx="13"/>
          </p:nvPr>
        </p:nvPicPr>
        <p:blipFill rotWithShape="1">
          <a:blip r:embed="rId2" cstate="print">
            <a:extLst>
              <a:ext uri="{28A0092B-C50C-407E-A947-70E740481C1C}">
                <a14:useLocalDpi xmlns="" xmlns:a14="http://schemas.microsoft.com/office/drawing/2010/main" val="0"/>
              </a:ext>
            </a:extLst>
          </a:blip>
          <a:srcRect/>
          <a:stretch/>
        </p:blipFill>
        <p:spPr/>
      </p:pic>
      <p:sp>
        <p:nvSpPr>
          <p:cNvPr id="3" name="Content Placeholder 2"/>
          <p:cNvSpPr>
            <a:spLocks noGrp="1"/>
          </p:cNvSpPr>
          <p:nvPr>
            <p:ph idx="1"/>
          </p:nvPr>
        </p:nvSpPr>
        <p:spPr>
          <a:xfrm>
            <a:off x="2808264" y="1643050"/>
            <a:ext cx="3500462" cy="4529151"/>
          </a:xfrm>
        </p:spPr>
        <p:txBody>
          <a:bodyPr numCol="1"/>
          <a:lstStyle/>
          <a:p>
            <a:pPr>
              <a:buNone/>
              <a:defRPr/>
            </a:pPr>
            <a:r>
              <a:rPr lang="en-GB" sz="2800" b="1" dirty="0" smtClean="0">
                <a:solidFill>
                  <a:schemeClr val="tx1">
                    <a:lumMod val="75000"/>
                    <a:lumOff val="25000"/>
                  </a:schemeClr>
                </a:solidFill>
                <a:latin typeface="+mj-lt"/>
              </a:rPr>
              <a:t>Hardware Requirements: </a:t>
            </a:r>
          </a:p>
          <a:p>
            <a:pPr marL="342900" indent="-342900">
              <a:defRPr/>
            </a:pPr>
            <a:r>
              <a:rPr lang="en-US" dirty="0" smtClean="0">
                <a:solidFill>
                  <a:schemeClr val="tx1">
                    <a:lumMod val="90000"/>
                    <a:lumOff val="10000"/>
                  </a:schemeClr>
                </a:solidFill>
              </a:rPr>
              <a:t>Laptop</a:t>
            </a:r>
            <a:r>
              <a:rPr lang="en-GB" sz="1800" dirty="0" smtClean="0">
                <a:solidFill>
                  <a:schemeClr val="tx1">
                    <a:lumMod val="90000"/>
                    <a:lumOff val="10000"/>
                  </a:schemeClr>
                </a:solidFill>
              </a:rPr>
              <a:t>​</a:t>
            </a:r>
          </a:p>
          <a:p>
            <a:pPr>
              <a:defRPr/>
            </a:pPr>
            <a:endParaRPr lang="en-GB" dirty="0" smtClean="0"/>
          </a:p>
          <a:p>
            <a:pPr>
              <a:buNone/>
              <a:defRPr/>
            </a:pPr>
            <a:r>
              <a:rPr lang="en-GB" sz="2800" b="1" dirty="0" smtClean="0">
                <a:solidFill>
                  <a:schemeClr val="tx1">
                    <a:lumMod val="75000"/>
                    <a:lumOff val="25000"/>
                  </a:schemeClr>
                </a:solidFill>
                <a:latin typeface="+mj-lt"/>
              </a:rPr>
              <a:t>Software Requirements</a:t>
            </a:r>
            <a:r>
              <a:rPr lang="en-GB" b="1" dirty="0" smtClean="0">
                <a:latin typeface="Bahnschrift" pitchFamily="34" charset="0"/>
              </a:rPr>
              <a:t>:</a:t>
            </a:r>
            <a:r>
              <a:rPr lang="en-IN" b="1" dirty="0" smtClean="0">
                <a:latin typeface="Bahnschrift" pitchFamily="34" charset="0"/>
              </a:rPr>
              <a:t>​</a:t>
            </a:r>
          </a:p>
          <a:p>
            <a:pPr marL="285750" indent="-285750">
              <a:defRPr/>
            </a:pPr>
            <a:r>
              <a:rPr lang="nn-NO" dirty="0" smtClean="0">
                <a:solidFill>
                  <a:schemeClr val="tx1">
                    <a:lumMod val="90000"/>
                    <a:lumOff val="10000"/>
                  </a:schemeClr>
                </a:solidFill>
              </a:rPr>
              <a:t>Visual Studio Code For coding </a:t>
            </a:r>
          </a:p>
        </p:txBody>
      </p:sp>
      <p:sp>
        <p:nvSpPr>
          <p:cNvPr id="6" name="TextBox 5"/>
          <p:cNvSpPr txBox="1"/>
          <p:nvPr/>
        </p:nvSpPr>
        <p:spPr>
          <a:xfrm>
            <a:off x="7237420" y="1571612"/>
            <a:ext cx="3714776" cy="3157788"/>
          </a:xfrm>
          <a:prstGeom prst="rect">
            <a:avLst/>
          </a:prstGeom>
          <a:noFill/>
        </p:spPr>
        <p:txBody>
          <a:bodyPr wrap="square" rtlCol="0">
            <a:spAutoFit/>
          </a:bodyPr>
          <a:lstStyle/>
          <a:p>
            <a:pPr>
              <a:defRPr/>
            </a:pPr>
            <a:r>
              <a:rPr lang="en-IN" sz="2800" b="1" dirty="0" smtClean="0">
                <a:solidFill>
                  <a:schemeClr val="tx1">
                    <a:lumMod val="75000"/>
                    <a:lumOff val="25000"/>
                  </a:schemeClr>
                </a:solidFill>
                <a:latin typeface="+mj-lt"/>
              </a:rPr>
              <a:t>Technology Used:</a:t>
            </a:r>
          </a:p>
          <a:p>
            <a:pPr>
              <a:defRPr/>
            </a:pPr>
            <a:endParaRPr lang="en-IN" sz="1400" dirty="0" smtClean="0">
              <a:latin typeface="Bahnschrift" pitchFamily="34" charset="0"/>
            </a:endParaRPr>
          </a:p>
          <a:p>
            <a:pPr marL="285750" indent="-285750">
              <a:lnSpc>
                <a:spcPct val="90000"/>
              </a:lnSpc>
              <a:spcBef>
                <a:spcPts val="1800"/>
              </a:spcBef>
              <a:buClr>
                <a:schemeClr val="tx1"/>
              </a:buClr>
              <a:buFont typeface="Arial" pitchFamily="34" charset="0"/>
              <a:buChar char="•"/>
              <a:defRPr/>
            </a:pPr>
            <a:r>
              <a:rPr lang="en-IN" sz="2200" dirty="0" smtClean="0">
                <a:solidFill>
                  <a:schemeClr val="tx1">
                    <a:lumMod val="90000"/>
                    <a:lumOff val="10000"/>
                  </a:schemeClr>
                </a:solidFill>
              </a:rPr>
              <a:t> </a:t>
            </a:r>
            <a:r>
              <a:rPr lang="en-IN" sz="2200" dirty="0" smtClean="0">
                <a:solidFill>
                  <a:schemeClr val="tx1">
                    <a:lumMod val="90000"/>
                    <a:lumOff val="10000"/>
                  </a:schemeClr>
                </a:solidFill>
              </a:rPr>
              <a:t>HTML</a:t>
            </a:r>
            <a:endParaRPr lang="en-IN" sz="2200" dirty="0" smtClean="0">
              <a:solidFill>
                <a:schemeClr val="tx1">
                  <a:lumMod val="90000"/>
                  <a:lumOff val="10000"/>
                </a:schemeClr>
              </a:solidFill>
            </a:endParaRPr>
          </a:p>
          <a:p>
            <a:pPr marL="285750" indent="-285750">
              <a:lnSpc>
                <a:spcPct val="90000"/>
              </a:lnSpc>
              <a:spcBef>
                <a:spcPts val="1800"/>
              </a:spcBef>
              <a:buClr>
                <a:schemeClr val="tx1"/>
              </a:buClr>
              <a:buFont typeface="Arial" pitchFamily="34" charset="0"/>
              <a:buChar char="•"/>
              <a:defRPr/>
            </a:pPr>
            <a:r>
              <a:rPr lang="en-IN" sz="2200" dirty="0" smtClean="0">
                <a:solidFill>
                  <a:schemeClr val="tx1">
                    <a:lumMod val="90000"/>
                    <a:lumOff val="10000"/>
                  </a:schemeClr>
                </a:solidFill>
              </a:rPr>
              <a:t> CSS</a:t>
            </a:r>
          </a:p>
          <a:p>
            <a:pPr marL="285750" indent="-285750">
              <a:lnSpc>
                <a:spcPct val="90000"/>
              </a:lnSpc>
              <a:spcBef>
                <a:spcPts val="1800"/>
              </a:spcBef>
              <a:buClr>
                <a:schemeClr val="tx1"/>
              </a:buClr>
              <a:buFont typeface="Arial" pitchFamily="34" charset="0"/>
              <a:buChar char="•"/>
              <a:defRPr/>
            </a:pPr>
            <a:r>
              <a:rPr lang="en-IN" sz="2200" dirty="0" smtClean="0">
                <a:solidFill>
                  <a:schemeClr val="tx1">
                    <a:lumMod val="90000"/>
                    <a:lumOff val="10000"/>
                  </a:schemeClr>
                </a:solidFill>
              </a:rPr>
              <a:t> Bootstrap5</a:t>
            </a:r>
          </a:p>
          <a:p>
            <a:pPr marL="285750" indent="-285750">
              <a:lnSpc>
                <a:spcPct val="90000"/>
              </a:lnSpc>
              <a:spcBef>
                <a:spcPts val="1800"/>
              </a:spcBef>
              <a:buClr>
                <a:schemeClr val="tx1"/>
              </a:buClr>
              <a:buFont typeface="Arial" pitchFamily="34" charset="0"/>
              <a:buChar char="•"/>
              <a:defRPr/>
            </a:pPr>
            <a:r>
              <a:rPr lang="en-IN" sz="2200" dirty="0" smtClean="0">
                <a:solidFill>
                  <a:schemeClr val="tx1">
                    <a:lumMod val="90000"/>
                    <a:lumOff val="10000"/>
                  </a:schemeClr>
                </a:solidFill>
              </a:rPr>
              <a:t> JavaScript</a:t>
            </a:r>
          </a:p>
          <a:p>
            <a:pPr>
              <a:buFont typeface="Arial" pitchFamily="34" charset="0"/>
              <a:buChar char="•"/>
              <a:defRPr/>
            </a:pPr>
            <a:endParaRPr lang="en-IN" dirty="0">
              <a:solidFill>
                <a:schemeClr val="accent3"/>
              </a:solidFill>
              <a:latin typeface="Bahnschrift" pitchFamily="34" charset="0"/>
            </a:endParaRPr>
          </a:p>
        </p:txBody>
      </p:sp>
    </p:spTree>
    <p:extLst>
      <p:ext uri="{BB962C8B-B14F-4D97-AF65-F5344CB8AC3E}">
        <p14:creationId xmlns="" xmlns:p14="http://schemas.microsoft.com/office/powerpoint/2010/main" val="262134640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Approach</a:t>
            </a:r>
            <a:endParaRPr lang="en-US" dirty="0"/>
          </a:p>
        </p:txBody>
      </p:sp>
      <p:pic>
        <p:nvPicPr>
          <p:cNvPr id="5" name="Picture Placeholder 4" descr="Basket filled with apples"/>
          <p:cNvPicPr>
            <a:picLocks noGrp="1" noChangeAspect="1"/>
          </p:cNvPicPr>
          <p:nvPr>
            <p:ph type="pic" sz="quarter" idx="13"/>
          </p:nvPr>
        </p:nvPicPr>
        <p:blipFill rotWithShape="1">
          <a:blip r:embed="rId2" cstate="print">
            <a:extLst>
              <a:ext uri="{28A0092B-C50C-407E-A947-70E740481C1C}">
                <a14:useLocalDpi xmlns="" xmlns:a14="http://schemas.microsoft.com/office/drawing/2010/main" val="0"/>
              </a:ext>
            </a:extLst>
          </a:blip>
          <a:srcRect/>
          <a:stretch/>
        </p:blipFill>
        <p:spPr/>
      </p:pic>
      <p:sp>
        <p:nvSpPr>
          <p:cNvPr id="3" name="Content Placeholder 2"/>
          <p:cNvSpPr>
            <a:spLocks noGrp="1"/>
          </p:cNvSpPr>
          <p:nvPr>
            <p:ph idx="1"/>
          </p:nvPr>
        </p:nvSpPr>
        <p:spPr>
          <a:xfrm>
            <a:off x="2808264" y="1643063"/>
            <a:ext cx="7858150" cy="4857771"/>
          </a:xfrm>
        </p:spPr>
        <p:txBody>
          <a:bodyPr>
            <a:normAutofit/>
          </a:bodyPr>
          <a:lstStyle/>
          <a:p>
            <a:r>
              <a:rPr lang="en-IN" dirty="0" smtClean="0"/>
              <a:t>In this project, I build a food and restaurant website through which anyone can order food online. </a:t>
            </a:r>
          </a:p>
          <a:p>
            <a:r>
              <a:rPr lang="en-IN" dirty="0" smtClean="0"/>
              <a:t>It is very useful for customers as well as for restaurants in order to manage things easily and increase their revenues.</a:t>
            </a:r>
          </a:p>
          <a:p>
            <a:r>
              <a:rPr lang="en-IN" dirty="0" smtClean="0"/>
              <a:t>The website contain a page with many different sections including header,  home,  about, explore foods, reviews, FAQ, footer.</a:t>
            </a:r>
          </a:p>
          <a:p>
            <a:r>
              <a:rPr lang="en-IN" dirty="0" smtClean="0"/>
              <a:t>First there is a </a:t>
            </a:r>
            <a:r>
              <a:rPr lang="en-IN" dirty="0" err="1" smtClean="0"/>
              <a:t>navbar</a:t>
            </a:r>
            <a:r>
              <a:rPr lang="en-IN" dirty="0" smtClean="0"/>
              <a:t> which include restaurant logo and different links through which we can visit the whole website easily. </a:t>
            </a:r>
          </a:p>
          <a:p>
            <a:r>
              <a:rPr lang="en-IN" dirty="0" smtClean="0"/>
              <a:t>Then comes to the home page which include some text and a button for ordering food. It also includes a counter section which display some figures increasing as soon as the page load.</a:t>
            </a:r>
          </a:p>
        </p:txBody>
      </p:sp>
    </p:spTree>
    <p:extLst>
      <p:ext uri="{BB962C8B-B14F-4D97-AF65-F5344CB8AC3E}">
        <p14:creationId xmlns="" xmlns:p14="http://schemas.microsoft.com/office/powerpoint/2010/main" val="262134640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Approach(Contd..)</a:t>
            </a:r>
            <a:endParaRPr lang="en-US" dirty="0"/>
          </a:p>
        </p:txBody>
      </p:sp>
      <p:pic>
        <p:nvPicPr>
          <p:cNvPr id="5" name="Picture Placeholder 4" descr="Basket filled with apples"/>
          <p:cNvPicPr>
            <a:picLocks noGrp="1" noChangeAspect="1"/>
          </p:cNvPicPr>
          <p:nvPr>
            <p:ph type="pic" sz="quarter" idx="13"/>
          </p:nvPr>
        </p:nvPicPr>
        <p:blipFill rotWithShape="1">
          <a:blip r:embed="rId2" cstate="print">
            <a:extLst>
              <a:ext uri="{28A0092B-C50C-407E-A947-70E740481C1C}">
                <a14:useLocalDpi xmlns="" xmlns:a14="http://schemas.microsoft.com/office/drawing/2010/main" val="0"/>
              </a:ext>
            </a:extLst>
          </a:blip>
          <a:srcRect/>
          <a:stretch/>
        </p:blipFill>
        <p:spPr/>
      </p:pic>
      <p:sp>
        <p:nvSpPr>
          <p:cNvPr id="3" name="Content Placeholder 2"/>
          <p:cNvSpPr>
            <a:spLocks noGrp="1"/>
          </p:cNvSpPr>
          <p:nvPr>
            <p:ph idx="1"/>
          </p:nvPr>
        </p:nvSpPr>
        <p:spPr>
          <a:xfrm>
            <a:off x="2808264" y="1643063"/>
            <a:ext cx="7858150" cy="4786333"/>
          </a:xfrm>
        </p:spPr>
        <p:txBody>
          <a:bodyPr>
            <a:normAutofit/>
          </a:bodyPr>
          <a:lstStyle/>
          <a:p>
            <a:r>
              <a:rPr lang="en-IN" dirty="0" smtClean="0"/>
              <a:t>Now as we come to about section and we see there is three different sections in that in which everyone have some describing text and a button through which we learn more about the website. </a:t>
            </a:r>
          </a:p>
          <a:p>
            <a:r>
              <a:rPr lang="en-IN" dirty="0" smtClean="0"/>
              <a:t>Now come to explore foods section which contain some cards showing the foods and details that the restaurant has.</a:t>
            </a:r>
          </a:p>
          <a:p>
            <a:r>
              <a:rPr lang="en-IN" dirty="0" smtClean="0"/>
              <a:t>Then there is a testimonial section which contains the reviews of different people about the restaurant and website.</a:t>
            </a:r>
          </a:p>
          <a:p>
            <a:r>
              <a:rPr lang="en-IN" dirty="0" smtClean="0"/>
              <a:t>After that as we come down we get a </a:t>
            </a:r>
            <a:r>
              <a:rPr lang="en-IN" dirty="0" err="1" smtClean="0"/>
              <a:t>faq</a:t>
            </a:r>
            <a:r>
              <a:rPr lang="en-IN" dirty="0" smtClean="0"/>
              <a:t> section where there is a number of different question answers which generally people asked. </a:t>
            </a:r>
            <a:r>
              <a:rPr lang="en-IN" dirty="0" smtClean="0"/>
              <a:t>Just after </a:t>
            </a:r>
            <a:r>
              <a:rPr lang="en-IN" dirty="0" smtClean="0"/>
              <a:t>that </a:t>
            </a:r>
            <a:r>
              <a:rPr lang="en-IN" dirty="0" smtClean="0"/>
              <a:t>I give </a:t>
            </a:r>
            <a:r>
              <a:rPr lang="en-IN" dirty="0" smtClean="0"/>
              <a:t>a parallax effect for attractive look. </a:t>
            </a:r>
          </a:p>
          <a:p>
            <a:r>
              <a:rPr lang="en-IN" dirty="0" smtClean="0"/>
              <a:t>At last, we saw a newsletter section which includes an input box for taking email address as input. And below that there is a footer of the website which contain links of different social media. </a:t>
            </a:r>
          </a:p>
          <a:p>
            <a:endParaRPr lang="en-IN" dirty="0"/>
          </a:p>
        </p:txBody>
      </p:sp>
    </p:spTree>
    <p:extLst>
      <p:ext uri="{BB962C8B-B14F-4D97-AF65-F5344CB8AC3E}">
        <p14:creationId xmlns="" xmlns:p14="http://schemas.microsoft.com/office/powerpoint/2010/main" val="262134640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6628" y="285728"/>
            <a:ext cx="9144000" cy="609582"/>
          </a:xfrm>
        </p:spPr>
        <p:txBody>
          <a:bodyPr/>
          <a:lstStyle/>
          <a:p>
            <a:r>
              <a:rPr lang="en-US" dirty="0" smtClean="0"/>
              <a:t>Home Page</a:t>
            </a:r>
            <a:endParaRPr lang="en-US" dirty="0"/>
          </a:p>
        </p:txBody>
      </p:sp>
      <p:pic>
        <p:nvPicPr>
          <p:cNvPr id="5" name="Picture 4" descr="Screenshot (92).png"/>
          <p:cNvPicPr>
            <a:picLocks noChangeAspect="1"/>
          </p:cNvPicPr>
          <p:nvPr/>
        </p:nvPicPr>
        <p:blipFill>
          <a:blip r:embed="rId2"/>
          <a:srcRect t="12500" b="5556"/>
          <a:stretch>
            <a:fillRect/>
          </a:stretch>
        </p:blipFill>
        <p:spPr>
          <a:xfrm>
            <a:off x="879438" y="1285860"/>
            <a:ext cx="10501385" cy="5072098"/>
          </a:xfrm>
          <a:prstGeom prst="rect">
            <a:avLst/>
          </a:prstGeom>
        </p:spPr>
      </p:pic>
    </p:spTree>
    <p:extLst>
      <p:ext uri="{BB962C8B-B14F-4D97-AF65-F5344CB8AC3E}">
        <p14:creationId xmlns="" xmlns:p14="http://schemas.microsoft.com/office/powerpoint/2010/main" val="2882426888"/>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6628" y="285728"/>
            <a:ext cx="9144000" cy="609582"/>
          </a:xfrm>
        </p:spPr>
        <p:txBody>
          <a:bodyPr/>
          <a:lstStyle/>
          <a:p>
            <a:r>
              <a:rPr lang="en-US" dirty="0" smtClean="0"/>
              <a:t>Counter Section</a:t>
            </a:r>
            <a:endParaRPr lang="en-US" dirty="0"/>
          </a:p>
        </p:txBody>
      </p:sp>
      <p:pic>
        <p:nvPicPr>
          <p:cNvPr id="4" name="ezgif-2-5eb911fcfab1.mp4">
            <a:hlinkClick r:id="" action="ppaction://media"/>
          </p:cNvPr>
          <p:cNvPicPr>
            <a:picLocks noRot="1" noChangeAspect="1"/>
          </p:cNvPicPr>
          <p:nvPr>
            <a:videoFile r:link="rId1"/>
          </p:nvPr>
        </p:nvPicPr>
        <p:blipFill>
          <a:blip r:embed="rId3"/>
          <a:stretch>
            <a:fillRect/>
          </a:stretch>
        </p:blipFill>
        <p:spPr>
          <a:xfrm>
            <a:off x="1022314" y="1428736"/>
            <a:ext cx="10144196" cy="4518446"/>
          </a:xfrm>
          <a:prstGeom prst="rect">
            <a:avLst/>
          </a:prstGeom>
        </p:spPr>
      </p:pic>
      <p:sp>
        <p:nvSpPr>
          <p:cNvPr id="6" name="TextBox 5"/>
          <p:cNvSpPr txBox="1"/>
          <p:nvPr/>
        </p:nvSpPr>
        <p:spPr>
          <a:xfrm>
            <a:off x="6380164" y="6286520"/>
            <a:ext cx="5000660" cy="369332"/>
          </a:xfrm>
          <a:prstGeom prst="rect">
            <a:avLst/>
          </a:prstGeom>
          <a:noFill/>
        </p:spPr>
        <p:txBody>
          <a:bodyPr wrap="square" rtlCol="0">
            <a:spAutoFit/>
          </a:bodyPr>
          <a:lstStyle/>
          <a:p>
            <a:r>
              <a:rPr lang="en-IN" dirty="0" smtClean="0"/>
              <a:t>**The video will play only when slide show start</a:t>
            </a:r>
            <a:endParaRPr lang="en-IN" dirty="0"/>
          </a:p>
        </p:txBody>
      </p:sp>
    </p:spTree>
    <p:extLst>
      <p:ext uri="{BB962C8B-B14F-4D97-AF65-F5344CB8AC3E}">
        <p14:creationId xmlns="" xmlns:p14="http://schemas.microsoft.com/office/powerpoint/2010/main" val="2882426888"/>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fill="hold" display="0">
                  <p:stCondLst>
                    <p:cond delay="indefinite"/>
                  </p:stCondLst>
                  <p:endCondLst>
                    <p:cond evt="onNext" delay="0">
                      <p:tgtEl>
                        <p:sldTgt/>
                      </p:tgtEl>
                    </p:cond>
                    <p:cond evt="onPrev" delay="0">
                      <p:tgtEl>
                        <p:sldTgt/>
                      </p:tgtEl>
                    </p:cond>
                  </p:end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6628" y="285728"/>
            <a:ext cx="9144000" cy="609582"/>
          </a:xfrm>
        </p:spPr>
        <p:txBody>
          <a:bodyPr/>
          <a:lstStyle/>
          <a:p>
            <a:r>
              <a:rPr lang="en-US" dirty="0" smtClean="0"/>
              <a:t>About Us</a:t>
            </a:r>
            <a:endParaRPr lang="en-US" dirty="0"/>
          </a:p>
        </p:txBody>
      </p:sp>
      <p:pic>
        <p:nvPicPr>
          <p:cNvPr id="8" name="Picture 7" descr="Screenshot (93).png"/>
          <p:cNvPicPr>
            <a:picLocks noChangeAspect="1"/>
          </p:cNvPicPr>
          <p:nvPr/>
        </p:nvPicPr>
        <p:blipFill>
          <a:blip r:embed="rId2"/>
          <a:srcRect t="12658" b="8861"/>
          <a:stretch>
            <a:fillRect/>
          </a:stretch>
        </p:blipFill>
        <p:spPr>
          <a:xfrm>
            <a:off x="1093752" y="1285860"/>
            <a:ext cx="9929882" cy="4786346"/>
          </a:xfrm>
          <a:prstGeom prst="rect">
            <a:avLst/>
          </a:prstGeom>
        </p:spPr>
      </p:pic>
    </p:spTree>
    <p:extLst>
      <p:ext uri="{BB962C8B-B14F-4D97-AF65-F5344CB8AC3E}">
        <p14:creationId xmlns="" xmlns:p14="http://schemas.microsoft.com/office/powerpoint/2010/main" val="2882426888"/>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6628" y="285728"/>
            <a:ext cx="9144000" cy="609582"/>
          </a:xfrm>
        </p:spPr>
        <p:txBody>
          <a:bodyPr/>
          <a:lstStyle/>
          <a:p>
            <a:r>
              <a:rPr lang="en-US" dirty="0" smtClean="0"/>
              <a:t>About Us(Contd..)</a:t>
            </a:r>
            <a:endParaRPr lang="en-US" dirty="0"/>
          </a:p>
        </p:txBody>
      </p:sp>
      <p:pic>
        <p:nvPicPr>
          <p:cNvPr id="4" name="Picture 3" descr="Screenshot (94).png"/>
          <p:cNvPicPr>
            <a:picLocks noChangeAspect="1"/>
          </p:cNvPicPr>
          <p:nvPr/>
        </p:nvPicPr>
        <p:blipFill>
          <a:blip r:embed="rId2"/>
          <a:srcRect l="6043" t="13514" r="6629" b="5174"/>
          <a:stretch>
            <a:fillRect/>
          </a:stretch>
        </p:blipFill>
        <p:spPr>
          <a:xfrm>
            <a:off x="1093752" y="1428736"/>
            <a:ext cx="9929882" cy="5072098"/>
          </a:xfrm>
          <a:prstGeom prst="rect">
            <a:avLst/>
          </a:prstGeom>
        </p:spPr>
      </p:pic>
    </p:spTree>
    <p:extLst>
      <p:ext uri="{BB962C8B-B14F-4D97-AF65-F5344CB8AC3E}">
        <p14:creationId xmlns="" xmlns:p14="http://schemas.microsoft.com/office/powerpoint/2010/main" val="2882426888"/>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tf02901023_win32">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TF00001131.potx" id="{8F8E9E25-2C38-4717-A833-0DAE028C25C2}" vid="{14501FF6-4632-48E1-9292-473BD8D8197B}"/>
    </a:ext>
  </a:extLst>
</a:theme>
</file>

<file path=ppt/theme/theme2.xml><?xml version="1.0" encoding="utf-8"?>
<a:theme xmlns:a="http://schemas.openxmlformats.org/drawingml/2006/main" name="Office Theme">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tf02901023_win32</Template>
  <TotalTime>545</TotalTime>
  <Words>528</Words>
  <PresentationFormat>Custom</PresentationFormat>
  <Paragraphs>57</Paragraphs>
  <Slides>17</Slides>
  <Notes>2</Notes>
  <HiddenSlides>0</HiddenSlides>
  <MMClips>2</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tf02901023_win32</vt:lpstr>
      <vt:lpstr>Bite ‘n’ Slice</vt:lpstr>
      <vt:lpstr>Scope of the project</vt:lpstr>
      <vt:lpstr>Specification</vt:lpstr>
      <vt:lpstr>Solution Approach</vt:lpstr>
      <vt:lpstr>Solution Approach(Contd..)</vt:lpstr>
      <vt:lpstr>Home Page</vt:lpstr>
      <vt:lpstr>Counter Section</vt:lpstr>
      <vt:lpstr>About Us</vt:lpstr>
      <vt:lpstr>About Us(Contd..)</vt:lpstr>
      <vt:lpstr>About Us(Contd..)</vt:lpstr>
      <vt:lpstr>Explore Foods</vt:lpstr>
      <vt:lpstr>Reviews</vt:lpstr>
      <vt:lpstr>FAQ</vt:lpstr>
      <vt:lpstr>Parallax Effect</vt:lpstr>
      <vt:lpstr>Newsletter &amp; Footer</vt:lpstr>
      <vt:lpstr>Next Steps</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Bite ‘n’ Slice</dc:title>
  <dc:creator>Unnati Goyal</dc:creator>
  <cp:lastModifiedBy>Unnati Goyal</cp:lastModifiedBy>
  <cp:revision>46</cp:revision>
  <dcterms:created xsi:type="dcterms:W3CDTF">2021-08-21T09:49:31Z</dcterms:created>
  <dcterms:modified xsi:type="dcterms:W3CDTF">2021-08-22T06:00:33Z</dcterms:modified>
</cp:coreProperties>
</file>

<file path=docProps/thumbnail.jpeg>
</file>